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1E8973-DB77-459A-B0F7-B9FA909E3C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Dravci sokolníka Jaroslava </a:t>
            </a:r>
            <a:r>
              <a:rPr lang="cs-CZ" dirty="0" err="1"/>
              <a:t>Oszeldy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8B1A261-AB64-4EFD-A661-C76F4B5A7ED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SŠ, ZŠ a MŠ, Karviná, p. o. </a:t>
            </a:r>
          </a:p>
          <a:p>
            <a:r>
              <a:rPr lang="cs-CZ" dirty="0"/>
              <a:t>16. 10. 2023</a:t>
            </a:r>
          </a:p>
          <a:p>
            <a:r>
              <a:rPr lang="cs-CZ" dirty="0" err="1"/>
              <a:t>mgr</a:t>
            </a:r>
            <a:r>
              <a:rPr lang="cs-CZ" dirty="0"/>
              <a:t> Eva Helisová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DF4F39D-6B49-4C6E-A5A8-56F762C82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5006" y="263117"/>
            <a:ext cx="4868404" cy="253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603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577081-97BA-4C14-A789-59D372586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2400" dirty="0"/>
              <a:t>V rámci projektu „</a:t>
            </a:r>
            <a:r>
              <a:rPr lang="cs-CZ" sz="2400" b="1" dirty="0"/>
              <a:t>PODPORA VŠEM“ </a:t>
            </a:r>
            <a:r>
              <a:rPr lang="cs-CZ" sz="2400" dirty="0"/>
              <a:t>dne 16. 10. 2023 žáci naší </a:t>
            </a:r>
            <a:r>
              <a:rPr lang="cs-CZ" sz="2400"/>
              <a:t>školy zhlédli </a:t>
            </a:r>
            <a:r>
              <a:rPr lang="cs-CZ" sz="2400" dirty="0"/>
              <a:t>ukázky dravců a sov karvinského sokolníka Jaroslava </a:t>
            </a:r>
            <a:r>
              <a:rPr lang="cs-CZ" sz="2400" dirty="0" err="1"/>
              <a:t>Oszeldy</a:t>
            </a:r>
            <a:r>
              <a:rPr lang="cs-CZ" sz="2400" dirty="0"/>
              <a:t>. Měli jedinečnou možnost z bezprostřední blízkosti pozorovat stavbu těla a zvláštnosti jednotlivých ptáků.</a:t>
            </a:r>
            <a:br>
              <a:rPr lang="cs-CZ" sz="2400" dirty="0"/>
            </a:br>
            <a:r>
              <a:rPr lang="cs-CZ" sz="2400" dirty="0"/>
              <a:t>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D31AEF5-713A-41AF-8D0B-80FCE1E6A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2924" y="2696065"/>
            <a:ext cx="5032059" cy="4041109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A2C32F08-F78A-4BC4-B5CB-C4298170B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4819" y="2696065"/>
            <a:ext cx="2804832" cy="373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1586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52FAB02-DB26-4C8B-B5A8-F6AFEE0CC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6566" y="447420"/>
            <a:ext cx="2895851" cy="4511431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84D12B33-3DEE-4904-A293-753F1E0F4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7095" y="522834"/>
            <a:ext cx="2747220" cy="451143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6E26C06-6DF7-444B-9AD5-5813CB233E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3998" y="375210"/>
            <a:ext cx="3912885" cy="5564732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03410969-957A-4072-A1D9-5AA6EFDAB785}"/>
              </a:ext>
            </a:extLst>
          </p:cNvPr>
          <p:cNvSpPr/>
          <p:nvPr/>
        </p:nvSpPr>
        <p:spPr>
          <a:xfrm>
            <a:off x="5713637" y="5939942"/>
            <a:ext cx="20207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Kondor </a:t>
            </a:r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havranovitý</a:t>
            </a:r>
            <a:endParaRPr lang="cs-CZ" dirty="0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0115B726-A772-4959-9550-BD4D7F78D4C4}"/>
              </a:ext>
            </a:extLst>
          </p:cNvPr>
          <p:cNvSpPr/>
          <p:nvPr/>
        </p:nvSpPr>
        <p:spPr>
          <a:xfrm>
            <a:off x="2252234" y="5158859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dirty="0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9A3B1CD2-97F8-47AC-9914-AE5539D4F2E9}"/>
              </a:ext>
            </a:extLst>
          </p:cNvPr>
          <p:cNvSpPr/>
          <p:nvPr/>
        </p:nvSpPr>
        <p:spPr>
          <a:xfrm>
            <a:off x="572121" y="5036229"/>
            <a:ext cx="3755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Sova pálená (tmavá forma)</a:t>
            </a:r>
            <a:endParaRPr lang="cs-CZ" dirty="0"/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1B5F399B-E744-4580-B4CB-557AF90EEC01}"/>
              </a:ext>
            </a:extLst>
          </p:cNvPr>
          <p:cNvSpPr/>
          <p:nvPr/>
        </p:nvSpPr>
        <p:spPr>
          <a:xfrm>
            <a:off x="9155449" y="5034264"/>
            <a:ext cx="2392706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Puštík brýlatý („</a:t>
            </a:r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Zorro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“) </a:t>
            </a:r>
          </a:p>
        </p:txBody>
      </p:sp>
    </p:spTree>
    <p:extLst>
      <p:ext uri="{BB962C8B-B14F-4D97-AF65-F5344CB8AC3E}">
        <p14:creationId xmlns:p14="http://schemas.microsoft.com/office/powerpoint/2010/main" val="3881081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9B49D34B-F92E-4F43-803D-651C388A8A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742" b="45155"/>
          <a:stretch/>
        </p:blipFill>
        <p:spPr>
          <a:xfrm>
            <a:off x="3487916" y="113120"/>
            <a:ext cx="5634123" cy="3013993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422706CF-81E5-469A-96B9-1E7B39F141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850"/>
          <a:stretch/>
        </p:blipFill>
        <p:spPr>
          <a:xfrm>
            <a:off x="1831562" y="3115880"/>
            <a:ext cx="1462375" cy="242072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3712CB9-843D-4EF2-A3DD-28BD8403DE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8694" y="3616776"/>
            <a:ext cx="4292565" cy="2034994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5982F625-D020-4786-93C2-2D41D58380FA}"/>
              </a:ext>
            </a:extLst>
          </p:cNvPr>
          <p:cNvSpPr/>
          <p:nvPr/>
        </p:nvSpPr>
        <p:spPr>
          <a:xfrm>
            <a:off x="5201139" y="3091912"/>
            <a:ext cx="1261820" cy="7745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Orel stepní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5D6A976-B491-446A-841F-F445C8EE52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040" r="26021" b="44313"/>
          <a:stretch/>
        </p:blipFill>
        <p:spPr>
          <a:xfrm>
            <a:off x="9326723" y="3115880"/>
            <a:ext cx="1547704" cy="2348114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F1801157-1F35-40CD-A64E-7A74953CEED4}"/>
              </a:ext>
            </a:extLst>
          </p:cNvPr>
          <p:cNvSpPr/>
          <p:nvPr/>
        </p:nvSpPr>
        <p:spPr>
          <a:xfrm>
            <a:off x="4501835" y="5730353"/>
            <a:ext cx="2268313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Výr bengálský</a:t>
            </a: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151C56DA-92D8-4A11-9D04-DF79B6F0F084}"/>
              </a:ext>
            </a:extLst>
          </p:cNvPr>
          <p:cNvSpPr/>
          <p:nvPr/>
        </p:nvSpPr>
        <p:spPr>
          <a:xfrm>
            <a:off x="1707675" y="5651770"/>
            <a:ext cx="1710148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Poštolka obecná</a:t>
            </a: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A15D9BBC-EA5C-41DB-9DCA-BCF09FD9BAD0}"/>
              </a:ext>
            </a:extLst>
          </p:cNvPr>
          <p:cNvSpPr/>
          <p:nvPr/>
        </p:nvSpPr>
        <p:spPr>
          <a:xfrm>
            <a:off x="9293788" y="5651770"/>
            <a:ext cx="1647631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Výreček bělolící</a:t>
            </a:r>
          </a:p>
        </p:txBody>
      </p:sp>
    </p:spTree>
    <p:extLst>
      <p:ext uri="{BB962C8B-B14F-4D97-AF65-F5344CB8AC3E}">
        <p14:creationId xmlns:p14="http://schemas.microsoft.com/office/powerpoint/2010/main" val="545121888"/>
      </p:ext>
    </p:extLst>
  </p:cSld>
  <p:clrMapOvr>
    <a:masterClrMapping/>
  </p:clrMapOvr>
</p:sld>
</file>

<file path=ppt/theme/theme1.xml><?xml version="1.0" encoding="utf-8"?>
<a:theme xmlns:a="http://schemas.openxmlformats.org/drawingml/2006/main" name="Stébla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145</TotalTime>
  <Words>91</Words>
  <Application>Microsoft Office PowerPoint</Application>
  <PresentationFormat>Širokoúhlá obrazovka</PresentationFormat>
  <Paragraphs>13</Paragraphs>
  <Slides>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</vt:i4>
      </vt:variant>
    </vt:vector>
  </HeadingPairs>
  <TitlesOfParts>
    <vt:vector size="10" baseType="lpstr">
      <vt:lpstr>Arial</vt:lpstr>
      <vt:lpstr>Calibri</vt:lpstr>
      <vt:lpstr>Century Gothic</vt:lpstr>
      <vt:lpstr>Times New Roman</vt:lpstr>
      <vt:lpstr>Wingdings 3</vt:lpstr>
      <vt:lpstr>Stébla</vt:lpstr>
      <vt:lpstr>Dravci sokolníka Jaroslava Oszeldy</vt:lpstr>
      <vt:lpstr>V rámci projektu „PODPORA VŠEM“ dne 16. 10. 2023 žáci naší školy zhlédli ukázky dravců a sov karvinského sokolníka Jaroslava Oszeldy. Měli jedinečnou možnost z bezprostřední blízkosti pozorovat stavbu těla a zvláštnosti jednotlivých ptáků.  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Dravci sokolníka Jaroslava Oszeldy</dc:title>
  <dc:creator>Helisová Eva</dc:creator>
  <cp:lastModifiedBy>Helisová Eva</cp:lastModifiedBy>
  <cp:revision>20</cp:revision>
  <dcterms:created xsi:type="dcterms:W3CDTF">2023-11-18T15:00:08Z</dcterms:created>
  <dcterms:modified xsi:type="dcterms:W3CDTF">2023-11-23T06:19:40Z</dcterms:modified>
</cp:coreProperties>
</file>